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68" r:id="rId3"/>
    <p:sldId id="504" r:id="rId4"/>
    <p:sldId id="505" r:id="rId5"/>
    <p:sldId id="506" r:id="rId6"/>
    <p:sldId id="491" r:id="rId7"/>
    <p:sldId id="498" r:id="rId8"/>
    <p:sldId id="499" r:id="rId9"/>
    <p:sldId id="500" r:id="rId10"/>
    <p:sldId id="503" r:id="rId11"/>
    <p:sldId id="501" r:id="rId12"/>
    <p:sldId id="495" r:id="rId13"/>
    <p:sldId id="497" r:id="rId14"/>
    <p:sldId id="494" r:id="rId15"/>
    <p:sldId id="481" r:id="rId16"/>
    <p:sldId id="489" r:id="rId17"/>
    <p:sldId id="488" r:id="rId18"/>
    <p:sldId id="487" r:id="rId19"/>
    <p:sldId id="483" r:id="rId20"/>
    <p:sldId id="486" r:id="rId21"/>
    <p:sldId id="482" r:id="rId22"/>
    <p:sldId id="485" r:id="rId23"/>
    <p:sldId id="484" r:id="rId24"/>
    <p:sldId id="480" r:id="rId25"/>
    <p:sldId id="384" r:id="rId26"/>
    <p:sldId id="477" r:id="rId27"/>
    <p:sldId id="410" r:id="rId28"/>
    <p:sldId id="455" r:id="rId29"/>
    <p:sldId id="433" r:id="rId31"/>
    <p:sldId id="434" r:id="rId32"/>
    <p:sldId id="428" r:id="rId33"/>
    <p:sldId id="429" r:id="rId34"/>
    <p:sldId id="431" r:id="rId35"/>
  </p:sldIdLst>
  <p:sldSz cx="9144000" cy="6858000" type="screen4x3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82" autoAdjust="0"/>
    <p:restoredTop sz="94660"/>
  </p:normalViewPr>
  <p:slideViewPr>
    <p:cSldViewPr showGuides="1">
      <p:cViewPr varScale="1">
        <p:scale>
          <a:sx n="110" d="100"/>
          <a:sy n="110" d="100"/>
        </p:scale>
        <p:origin x="1932" y="108"/>
      </p:cViewPr>
      <p:guideLst>
        <p:guide orient="horz" pos="2160"/>
        <p:guide pos="281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A502D-2CB8-4EE2-82B2-ABA15754D2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272C2-0C37-476A-AB5C-C71675856A2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1.jpeg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8.png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9.jpeg"/><Relationship Id="rId1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95.jpeg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87450" y="692785"/>
            <a:ext cx="6951980" cy="82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.</a:t>
            </a:r>
            <a:endParaRPr lang="en-US" altLang="zh-CN" sz="48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5" name="副标题 53"/>
          <p:cNvSpPr>
            <a:spLocks noGrp="1"/>
          </p:cNvSpPr>
          <p:nvPr/>
        </p:nvSpPr>
        <p:spPr>
          <a:xfrm>
            <a:off x="2843808" y="5157471"/>
            <a:ext cx="3456384" cy="503778"/>
          </a:xfrm>
          <a:prstGeom prst="rect">
            <a:avLst/>
          </a:prstGeom>
          <a:noFill/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20000"/>
          </a:bodyPr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rgbClr val="F1AA07"/>
                </a:solidFill>
                <a:latin typeface="+mn-ea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tencil" panose="040409050D0802020404" charset="0"/>
              </a:rPr>
              <a:t>       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tencil" panose="040409050D0802020404" charset="0"/>
              </a:rPr>
              <a:t>         2026 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Stencil" panose="040409050D080202040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11560" y="692696"/>
            <a:ext cx="77661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标题 6"/>
          <p:cNvSpPr>
            <a:spLocks noGrp="1"/>
          </p:cNvSpPr>
          <p:nvPr>
            <p:ph type="ctrTitle"/>
          </p:nvPr>
        </p:nvSpPr>
        <p:spPr>
          <a:xfrm>
            <a:off x="685800" y="2850266"/>
            <a:ext cx="7772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 </a:t>
            </a:r>
            <a:endParaRPr lang="zh-CN" altLang="en-U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835785" y="2780665"/>
            <a:ext cx="614553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Gift Box </a:t>
            </a:r>
            <a:r>
              <a:rPr lang="en-US" altLang="zh-CN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Socks</a:t>
            </a:r>
            <a:endParaRPr lang="en-US" altLang="zh-CN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altLang="zh-CN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New Collection</a:t>
            </a:r>
            <a:endParaRPr lang="zh-CN" alt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2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6bbc9043-6784-42bb-ae46-fabaa9440f8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1988820"/>
            <a:ext cx="4338955" cy="4338955"/>
          </a:xfrm>
          <a:prstGeom prst="rect">
            <a:avLst/>
          </a:prstGeom>
        </p:spPr>
      </p:pic>
      <p:pic>
        <p:nvPicPr>
          <p:cNvPr id="3" name="图片 2" descr="97dba6a7-cb3a-486d-8009-db2c48e7596e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032635"/>
            <a:ext cx="4168775" cy="4168775"/>
          </a:xfrm>
          <a:prstGeom prst="rect">
            <a:avLst/>
          </a:prstGeom>
        </p:spPr>
      </p:pic>
      <p:pic>
        <p:nvPicPr>
          <p:cNvPr id="4" name="图片 3" descr="e31d5983-1d19-42a9-9d68-34560c4f83f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710" y="260350"/>
            <a:ext cx="2850515" cy="28505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IMG_20250926_094759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7855" y="1158875"/>
            <a:ext cx="4540250" cy="4540250"/>
          </a:xfrm>
          <a:prstGeom prst="rect">
            <a:avLst/>
          </a:prstGeom>
        </p:spPr>
      </p:pic>
      <p:pic>
        <p:nvPicPr>
          <p:cNvPr id="4" name="图片 3" descr="IMG_20250926_094827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1340485"/>
            <a:ext cx="4427855" cy="44278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20250926_094901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1595" y="2924810"/>
            <a:ext cx="3560445" cy="3560445"/>
          </a:xfrm>
          <a:prstGeom prst="rect">
            <a:avLst/>
          </a:prstGeom>
        </p:spPr>
      </p:pic>
      <p:pic>
        <p:nvPicPr>
          <p:cNvPr id="3" name="图片 2" descr="IMG_20250926_095015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335" y="333375"/>
            <a:ext cx="2822575" cy="2822575"/>
          </a:xfrm>
          <a:prstGeom prst="rect">
            <a:avLst/>
          </a:prstGeom>
        </p:spPr>
      </p:pic>
      <p:pic>
        <p:nvPicPr>
          <p:cNvPr id="4" name="图片 3" descr="IMG_20250926_095025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985" y="260350"/>
            <a:ext cx="3336925" cy="3336925"/>
          </a:xfrm>
          <a:prstGeom prst="rect">
            <a:avLst/>
          </a:prstGeom>
        </p:spPr>
      </p:pic>
      <p:pic>
        <p:nvPicPr>
          <p:cNvPr id="5" name="图片 4" descr="IMG_20250926_095028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550" y="3068955"/>
            <a:ext cx="3446145" cy="34461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 descr="图片包含 室内, 小, 桌子, 电脑&#10;&#10;描述已自动生成"/>
          <p:cNvPicPr>
            <a:picLocks noChangeAspect="1"/>
          </p:cNvPicPr>
          <p:nvPr/>
        </p:nvPicPr>
        <p:blipFill rotWithShape="1">
          <a:blip r:embed="rId1" cstate="screen"/>
          <a:srcRect r="-1"/>
          <a:stretch>
            <a:fillRect/>
          </a:stretch>
        </p:blipFill>
        <p:spPr>
          <a:xfrm>
            <a:off x="1721" y="10"/>
            <a:ext cx="5620081" cy="4515944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2" cstate="screen"/>
          <a:srcRect r="-4" b="-5"/>
          <a:stretch>
            <a:fillRect/>
          </a:stretch>
        </p:blipFill>
        <p:spPr>
          <a:xfrm>
            <a:off x="5685872" y="-1"/>
            <a:ext cx="3455338" cy="2183054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3" cstate="screen"/>
          <a:srcRect r="-1" b="-1"/>
          <a:stretch>
            <a:fillRect/>
          </a:stretch>
        </p:blipFill>
        <p:spPr>
          <a:xfrm>
            <a:off x="5685873" y="2274491"/>
            <a:ext cx="3450829" cy="2241463"/>
          </a:xfrm>
          <a:prstGeom prst="rect">
            <a:avLst/>
          </a:prstGeom>
        </p:spPr>
      </p:pic>
      <p:pic>
        <p:nvPicPr>
          <p:cNvPr id="5" name="图片 4" descr="卡通人物&#10;&#10;描述已自动生成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-2787" y="4607392"/>
            <a:ext cx="2780257" cy="2250608"/>
          </a:xfrm>
          <a:prstGeom prst="rect">
            <a:avLst/>
          </a:prstGeom>
        </p:spPr>
      </p:pic>
      <p:pic>
        <p:nvPicPr>
          <p:cNvPr id="11" name="图片 10" descr="卡通人物&#10;&#10;描述已自动生成"/>
          <p:cNvPicPr>
            <a:picLocks noChangeAspect="1"/>
          </p:cNvPicPr>
          <p:nvPr/>
        </p:nvPicPr>
        <p:blipFill rotWithShape="1">
          <a:blip r:embed="rId5" cstate="screen"/>
          <a:srcRect b="-5"/>
          <a:stretch>
            <a:fillRect/>
          </a:stretch>
        </p:blipFill>
        <p:spPr>
          <a:xfrm>
            <a:off x="2846051" y="4607393"/>
            <a:ext cx="2771241" cy="2250608"/>
          </a:xfrm>
          <a:prstGeom prst="rect">
            <a:avLst/>
          </a:prstGeom>
        </p:spPr>
      </p:pic>
      <p:pic>
        <p:nvPicPr>
          <p:cNvPr id="13" name="图片 12" descr="图片包含 游戏机, 食物&#10;&#10;描述已自动生成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5796136" y="4738276"/>
            <a:ext cx="3045481" cy="19888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微信图片_20241015104911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970" y="1124585"/>
            <a:ext cx="4100195" cy="5467985"/>
          </a:xfrm>
          <a:prstGeom prst="rect">
            <a:avLst/>
          </a:prstGeom>
        </p:spPr>
      </p:pic>
      <p:pic>
        <p:nvPicPr>
          <p:cNvPr id="4" name="图片 3" descr="微信图片_20241015104912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855" y="2493010"/>
            <a:ext cx="4380230" cy="32854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微信图片_20241015104915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468630"/>
            <a:ext cx="8517890" cy="63893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微信图片_20241015104916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9795" y="980440"/>
            <a:ext cx="7285355" cy="54654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" name="图片 19" descr="微信图片_20241015104919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705" y="692150"/>
            <a:ext cx="4264660" cy="5694045"/>
          </a:xfrm>
          <a:prstGeom prst="rect">
            <a:avLst/>
          </a:prstGeom>
        </p:spPr>
      </p:pic>
      <p:pic>
        <p:nvPicPr>
          <p:cNvPr id="9" name="图片 8" descr="微信图片_20241015104917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765" y="2420620"/>
            <a:ext cx="4932045" cy="369951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 descr="微信图片_202410151049201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452120"/>
            <a:ext cx="4380230" cy="3285490"/>
          </a:xfrm>
          <a:prstGeom prst="rect">
            <a:avLst/>
          </a:prstGeom>
        </p:spPr>
      </p:pic>
      <p:pic>
        <p:nvPicPr>
          <p:cNvPr id="11" name="图片 10" descr="微信图片_20241015104920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710" y="332740"/>
            <a:ext cx="4444365" cy="3333750"/>
          </a:xfrm>
          <a:prstGeom prst="rect">
            <a:avLst/>
          </a:prstGeom>
        </p:spPr>
      </p:pic>
      <p:pic>
        <p:nvPicPr>
          <p:cNvPr id="12" name="图片 11" descr="微信图片_20241015104921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440" y="3213100"/>
            <a:ext cx="4495165" cy="33718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 descr="微信图片_202410151049162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4300" y="3068955"/>
            <a:ext cx="4377055" cy="3285490"/>
          </a:xfrm>
          <a:prstGeom prst="rect">
            <a:avLst/>
          </a:prstGeom>
        </p:spPr>
      </p:pic>
      <p:pic>
        <p:nvPicPr>
          <p:cNvPr id="6" name="图片 5" descr="微信图片_20241015104914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" y="332105"/>
            <a:ext cx="4304665" cy="32289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1" descr="DQ25 (1)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505" y="1988820"/>
            <a:ext cx="3923030" cy="2942590"/>
          </a:xfrm>
          <a:prstGeom prst="rect">
            <a:avLst/>
          </a:prstGeom>
        </p:spPr>
      </p:pic>
      <p:pic>
        <p:nvPicPr>
          <p:cNvPr id="5" name="图片 4" descr="068bfc708bc59a68194b549210a41932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55" y="1412875"/>
            <a:ext cx="4220210" cy="533527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" name="图片 17" descr="微信图片_202410151049191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35600" y="1124585"/>
            <a:ext cx="3381375" cy="4509770"/>
          </a:xfrm>
          <a:prstGeom prst="rect">
            <a:avLst/>
          </a:prstGeom>
        </p:spPr>
      </p:pic>
      <p:pic>
        <p:nvPicPr>
          <p:cNvPr id="5" name="图片 4" descr="微信图片_20241015104913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1340485"/>
            <a:ext cx="5438775" cy="40798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2" descr="微信图片_202410151049131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99610" y="2493010"/>
            <a:ext cx="4380230" cy="3285490"/>
          </a:xfrm>
          <a:prstGeom prst="rect">
            <a:avLst/>
          </a:prstGeom>
        </p:spPr>
      </p:pic>
      <p:pic>
        <p:nvPicPr>
          <p:cNvPr id="2" name="图片 1" descr="微信图片_20241015104910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05" y="746125"/>
            <a:ext cx="4023995" cy="536638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 descr="微信图片_202410151049171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92090" y="1412240"/>
            <a:ext cx="3307715" cy="4410710"/>
          </a:xfrm>
          <a:prstGeom prst="rect">
            <a:avLst/>
          </a:prstGeom>
        </p:spPr>
      </p:pic>
      <p:pic>
        <p:nvPicPr>
          <p:cNvPr id="14" name="图片 13" descr="微信图片_202410151049141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95" y="2132330"/>
            <a:ext cx="4487545" cy="33661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袜子, 服装&#10;&#10;描述已自动生成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42901" y="446458"/>
            <a:ext cx="4070073" cy="2655722"/>
          </a:xfrm>
          <a:prstGeom prst="rect">
            <a:avLst/>
          </a:prstGeom>
        </p:spPr>
      </p:pic>
      <p:sp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图片 7" descr="日历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878378" y="321734"/>
            <a:ext cx="1539740" cy="2905170"/>
          </a:xfrm>
          <a:prstGeom prst="rect">
            <a:avLst/>
          </a:prstGeom>
        </p:spPr>
      </p:pic>
      <p:sp>
        <p:nvSpPr>
          <p:cNvPr id="30" name="Rectangl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4914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 descr="卡通人物&#10;&#10;中度可信度描述已自动生成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42900" y="3764916"/>
            <a:ext cx="4070073" cy="2492919"/>
          </a:xfrm>
          <a:prstGeom prst="rect">
            <a:avLst/>
          </a:prstGeom>
        </p:spPr>
      </p:pic>
      <p:pic>
        <p:nvPicPr>
          <p:cNvPr id="13" name="图片 12" descr="图片包含 日历&#10;&#10;描述已自动生成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878658" y="3631096"/>
            <a:ext cx="3539179" cy="276056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611560" y="2924944"/>
            <a:ext cx="2807654" cy="331286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701912" y="188640"/>
            <a:ext cx="2429826" cy="242982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580112" y="332656"/>
            <a:ext cx="1767158" cy="1767158"/>
          </a:xfrm>
          <a:prstGeom prst="rect">
            <a:avLst/>
          </a:prstGeom>
        </p:spPr>
      </p:pic>
      <p:pic>
        <p:nvPicPr>
          <p:cNvPr id="5" name="图片 4" descr="图片包含 游戏机, 画, 标志&#10;&#10;描述已自动生成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44504" y="319440"/>
            <a:ext cx="4559738" cy="2122811"/>
          </a:xfrm>
          <a:prstGeom prst="rect">
            <a:avLst/>
          </a:prstGeom>
        </p:spPr>
      </p:pic>
      <p:pic>
        <p:nvPicPr>
          <p:cNvPr id="9" name="图片 8" descr="图片包含 游戏机, 画&#10;&#10;描述已自动生成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306572" y="2504182"/>
            <a:ext cx="3465016" cy="1767158"/>
          </a:xfrm>
          <a:prstGeom prst="rect">
            <a:avLst/>
          </a:prstGeom>
        </p:spPr>
      </p:pic>
      <p:pic>
        <p:nvPicPr>
          <p:cNvPr id="12" name="图片 11" descr="徽标, 公司名称&#10;&#10;描述已自动生成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806403" y="4239535"/>
            <a:ext cx="1841386" cy="2273316"/>
          </a:xfrm>
          <a:prstGeom prst="rect">
            <a:avLst/>
          </a:prstGeom>
        </p:spPr>
      </p:pic>
      <p:pic>
        <p:nvPicPr>
          <p:cNvPr id="14" name="图片 13" descr="图片包含 桌子, 小, 熊, 棕色&#10;&#10;描述已自动生成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379782" y="4061010"/>
            <a:ext cx="1457325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662094" y="643466"/>
            <a:ext cx="2099730" cy="26246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536581" y="643466"/>
            <a:ext cx="2099729" cy="26246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396621" y="643466"/>
            <a:ext cx="2099729" cy="262466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62093" y="3589863"/>
            <a:ext cx="2099732" cy="26246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528850" y="3589863"/>
            <a:ext cx="2115194" cy="2643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388889" y="3589863"/>
            <a:ext cx="2115193" cy="264399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755650" y="548640"/>
            <a:ext cx="3312795" cy="33127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04435" y="548640"/>
            <a:ext cx="3415030" cy="3394710"/>
          </a:xfrm>
          <a:prstGeom prst="rect">
            <a:avLst/>
          </a:prstGeom>
        </p:spPr>
      </p:pic>
      <p:pic>
        <p:nvPicPr>
          <p:cNvPr id="2" name="图片 1" descr="微信图片_20241011170748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345" y="3826510"/>
            <a:ext cx="3804920" cy="285369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桌子上放了不同类型的玩具&#10;&#10;低可信度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405" y="1340485"/>
            <a:ext cx="4197985" cy="4145280"/>
          </a:xfrm>
          <a:prstGeom prst="rect">
            <a:avLst/>
          </a:prstGeom>
        </p:spPr>
      </p:pic>
      <p:pic>
        <p:nvPicPr>
          <p:cNvPr id="2" name="图片 1" descr="微信图片_20241011170747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390" y="476885"/>
            <a:ext cx="4088130" cy="545084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卡通人物&#10;&#10;低可信度描述已自动生成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42901" y="659462"/>
            <a:ext cx="2762333" cy="1560718"/>
          </a:xfrm>
          <a:prstGeom prst="rect">
            <a:avLst/>
          </a:prstGeom>
        </p:spPr>
      </p:pic>
      <p:pic>
        <p:nvPicPr>
          <p:cNvPr id="7" name="图片 6" descr="图片包含 室内, 桌子, 旧, 袋子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837969" y="313080"/>
            <a:ext cx="1402612" cy="2262279"/>
          </a:xfrm>
          <a:prstGeom prst="rect">
            <a:avLst/>
          </a:prstGeom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752928"/>
            <a:ext cx="5674724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334862" y="0"/>
            <a:ext cx="6858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 descr="卡通人物&#10;&#10;描述已自动生成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98929" y="3846290"/>
            <a:ext cx="5129534" cy="1705570"/>
          </a:xfrm>
          <a:prstGeom prst="rect">
            <a:avLst/>
          </a:prstGeom>
        </p:spPr>
      </p:pic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675109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8" descr="图片包含 室内, 桌子, 床, 电脑&#10;&#10;描述已自动生成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889951" y="531900"/>
            <a:ext cx="2675521" cy="2892455"/>
          </a:xfrm>
          <a:prstGeom prst="rect">
            <a:avLst/>
          </a:prstGeom>
        </p:spPr>
      </p:pic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674724" y="3862989"/>
            <a:ext cx="3469276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0" descr="粉色的玩偶&#10;&#10;中度可信度描述已自动生成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889755" y="4491836"/>
            <a:ext cx="2675521" cy="158925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许多照片放在一起&#10;&#10;低可信度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749" y="321734"/>
            <a:ext cx="3242377" cy="2905170"/>
          </a:xfrm>
          <a:prstGeom prst="rect">
            <a:avLst/>
          </a:prstGeom>
        </p:spPr>
      </p:pic>
      <p:pic>
        <p:nvPicPr>
          <p:cNvPr id="5" name="图片 4" descr="图片包含 桌子, 小, 床, 对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879896"/>
            <a:ext cx="4070073" cy="2262960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37710" y="0"/>
            <a:ext cx="6858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3383280"/>
            <a:ext cx="459486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6" descr="日历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025" y="819243"/>
            <a:ext cx="4070073" cy="50749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20250926_094509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15" y="1196975"/>
            <a:ext cx="5243830" cy="5243830"/>
          </a:xfrm>
          <a:prstGeom prst="rect">
            <a:avLst/>
          </a:prstGeom>
        </p:spPr>
      </p:pic>
      <p:pic>
        <p:nvPicPr>
          <p:cNvPr id="4" name="图片 3" descr="IMG_20250926_094529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435" y="260350"/>
            <a:ext cx="3322955" cy="3322955"/>
          </a:xfrm>
          <a:prstGeom prst="rect">
            <a:avLst/>
          </a:prstGeom>
        </p:spPr>
      </p:pic>
      <p:pic>
        <p:nvPicPr>
          <p:cNvPr id="5" name="图片 4" descr="IMG_20250926_094753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90" y="3140710"/>
            <a:ext cx="3348355" cy="334835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图片 4" descr="图片包含 室内, 桌子, 小, 电脑&#10;&#10;描述已自动生成"/>
          <p:cNvPicPr>
            <a:picLocks noChangeAspect="1"/>
          </p:cNvPicPr>
          <p:nvPr/>
        </p:nvPicPr>
        <p:blipFill rotWithShape="1">
          <a:blip r:embed="rId1" cstate="screen"/>
          <a:srcRect t="21413" b="3601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39873" y="-36890"/>
                  <a:pt x="289244" y="-9562"/>
                  <a:pt x="578358" y="0"/>
                </a:cubicBezTo>
                <a:cubicBezTo>
                  <a:pt x="847064" y="24657"/>
                  <a:pt x="880681" y="-4887"/>
                  <a:pt x="998982" y="0"/>
                </a:cubicBezTo>
                <a:cubicBezTo>
                  <a:pt x="1105496" y="8991"/>
                  <a:pt x="1621733" y="-31737"/>
                  <a:pt x="1813941" y="0"/>
                </a:cubicBezTo>
                <a:cubicBezTo>
                  <a:pt x="1973330" y="19047"/>
                  <a:pt x="2194836" y="27334"/>
                  <a:pt x="2392299" y="0"/>
                </a:cubicBezTo>
                <a:cubicBezTo>
                  <a:pt x="2647282" y="-14327"/>
                  <a:pt x="2792350" y="-29596"/>
                  <a:pt x="2970657" y="0"/>
                </a:cubicBezTo>
                <a:cubicBezTo>
                  <a:pt x="3147904" y="21045"/>
                  <a:pt x="3587221" y="27684"/>
                  <a:pt x="3785616" y="0"/>
                </a:cubicBezTo>
                <a:cubicBezTo>
                  <a:pt x="3970964" y="-52390"/>
                  <a:pt x="4115919" y="38588"/>
                  <a:pt x="4285107" y="0"/>
                </a:cubicBezTo>
                <a:cubicBezTo>
                  <a:pt x="4447779" y="-2110"/>
                  <a:pt x="4724122" y="-2905"/>
                  <a:pt x="5100066" y="0"/>
                </a:cubicBezTo>
                <a:cubicBezTo>
                  <a:pt x="5460611" y="1474"/>
                  <a:pt x="5711040" y="11734"/>
                  <a:pt x="5915025" y="0"/>
                </a:cubicBezTo>
                <a:cubicBezTo>
                  <a:pt x="6130646" y="788"/>
                  <a:pt x="6309484" y="37469"/>
                  <a:pt x="6572250" y="0"/>
                </a:cubicBezTo>
                <a:cubicBezTo>
                  <a:pt x="6867825" y="19129"/>
                  <a:pt x="7346334" y="77623"/>
                  <a:pt x="7886700" y="0"/>
                </a:cubicBezTo>
                <a:cubicBezTo>
                  <a:pt x="7921292" y="250253"/>
                  <a:pt x="7885085" y="350918"/>
                  <a:pt x="7886700" y="622851"/>
                </a:cubicBezTo>
                <a:cubicBezTo>
                  <a:pt x="7891037" y="863445"/>
                  <a:pt x="7896513" y="880863"/>
                  <a:pt x="7886700" y="1137380"/>
                </a:cubicBezTo>
                <a:cubicBezTo>
                  <a:pt x="7848199" y="1390882"/>
                  <a:pt x="7850084" y="1481865"/>
                  <a:pt x="7886700" y="1814391"/>
                </a:cubicBezTo>
                <a:cubicBezTo>
                  <a:pt x="7914914" y="2114801"/>
                  <a:pt x="7876514" y="2290034"/>
                  <a:pt x="7886700" y="2491403"/>
                </a:cubicBezTo>
                <a:cubicBezTo>
                  <a:pt x="7860421" y="2730042"/>
                  <a:pt x="7935302" y="2970567"/>
                  <a:pt x="7886700" y="3168415"/>
                </a:cubicBezTo>
                <a:cubicBezTo>
                  <a:pt x="7872903" y="3427641"/>
                  <a:pt x="7902616" y="3535292"/>
                  <a:pt x="7886700" y="3899588"/>
                </a:cubicBezTo>
                <a:cubicBezTo>
                  <a:pt x="7873378" y="4266585"/>
                  <a:pt x="7896651" y="4438558"/>
                  <a:pt x="7886700" y="4630760"/>
                </a:cubicBezTo>
                <a:cubicBezTo>
                  <a:pt x="7875991" y="4843491"/>
                  <a:pt x="7861317" y="5204020"/>
                  <a:pt x="7886700" y="5416094"/>
                </a:cubicBezTo>
                <a:cubicBezTo>
                  <a:pt x="7693930" y="5418977"/>
                  <a:pt x="7589762" y="5415014"/>
                  <a:pt x="7466076" y="5416094"/>
                </a:cubicBezTo>
                <a:cubicBezTo>
                  <a:pt x="7353704" y="5436401"/>
                  <a:pt x="6825827" y="5440774"/>
                  <a:pt x="6651117" y="5416094"/>
                </a:cubicBezTo>
                <a:cubicBezTo>
                  <a:pt x="6465509" y="5418892"/>
                  <a:pt x="6151767" y="5433550"/>
                  <a:pt x="5993892" y="5416094"/>
                </a:cubicBezTo>
                <a:cubicBezTo>
                  <a:pt x="5847447" y="5391015"/>
                  <a:pt x="5686891" y="5398705"/>
                  <a:pt x="5494401" y="5416094"/>
                </a:cubicBezTo>
                <a:cubicBezTo>
                  <a:pt x="5328106" y="5425870"/>
                  <a:pt x="5021736" y="5443480"/>
                  <a:pt x="4837176" y="5416094"/>
                </a:cubicBezTo>
                <a:cubicBezTo>
                  <a:pt x="4635356" y="5394384"/>
                  <a:pt x="4544001" y="5404023"/>
                  <a:pt x="4416552" y="5416094"/>
                </a:cubicBezTo>
                <a:cubicBezTo>
                  <a:pt x="4292970" y="5412667"/>
                  <a:pt x="4202046" y="5389835"/>
                  <a:pt x="3995928" y="5416094"/>
                </a:cubicBezTo>
                <a:cubicBezTo>
                  <a:pt x="3784996" y="5430801"/>
                  <a:pt x="3527611" y="5369833"/>
                  <a:pt x="3338703" y="5416094"/>
                </a:cubicBezTo>
                <a:cubicBezTo>
                  <a:pt x="3144794" y="5458636"/>
                  <a:pt x="2967928" y="5418629"/>
                  <a:pt x="2839212" y="5416094"/>
                </a:cubicBezTo>
                <a:cubicBezTo>
                  <a:pt x="2725210" y="5428339"/>
                  <a:pt x="2252076" y="5423466"/>
                  <a:pt x="2103120" y="5416094"/>
                </a:cubicBezTo>
                <a:cubicBezTo>
                  <a:pt x="1978909" y="5450285"/>
                  <a:pt x="1801161" y="5407672"/>
                  <a:pt x="1603629" y="5416094"/>
                </a:cubicBezTo>
                <a:cubicBezTo>
                  <a:pt x="1421672" y="5419493"/>
                  <a:pt x="1050243" y="5442158"/>
                  <a:pt x="867537" y="5416094"/>
                </a:cubicBezTo>
                <a:cubicBezTo>
                  <a:pt x="706773" y="5412112"/>
                  <a:pt x="210463" y="5420499"/>
                  <a:pt x="0" y="5416094"/>
                </a:cubicBezTo>
                <a:cubicBezTo>
                  <a:pt x="5900" y="5172647"/>
                  <a:pt x="-60077" y="4935206"/>
                  <a:pt x="0" y="4684921"/>
                </a:cubicBezTo>
                <a:cubicBezTo>
                  <a:pt x="5207" y="4424508"/>
                  <a:pt x="-18202" y="4114010"/>
                  <a:pt x="0" y="3953749"/>
                </a:cubicBezTo>
                <a:cubicBezTo>
                  <a:pt x="49519" y="3783233"/>
                  <a:pt x="34464" y="3425313"/>
                  <a:pt x="0" y="3168415"/>
                </a:cubicBezTo>
                <a:cubicBezTo>
                  <a:pt x="-54225" y="2910622"/>
                  <a:pt x="1049" y="2830191"/>
                  <a:pt x="0" y="2545564"/>
                </a:cubicBezTo>
                <a:cubicBezTo>
                  <a:pt x="-14962" y="2263203"/>
                  <a:pt x="24933" y="1989633"/>
                  <a:pt x="0" y="1760231"/>
                </a:cubicBezTo>
                <a:cubicBezTo>
                  <a:pt x="-10050" y="1539318"/>
                  <a:pt x="43364" y="1391654"/>
                  <a:pt x="0" y="1191541"/>
                </a:cubicBezTo>
                <a:cubicBezTo>
                  <a:pt x="-26023" y="999746"/>
                  <a:pt x="-17864" y="813951"/>
                  <a:pt x="0" y="677012"/>
                </a:cubicBezTo>
                <a:cubicBezTo>
                  <a:pt x="21524" y="463086"/>
                  <a:pt x="9223" y="250147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 descr="图片包含 桌子, 对, 食物, 板子&#10;&#10;描述已自动生成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742950" y="1022350"/>
            <a:ext cx="2301875" cy="2301875"/>
          </a:xfrm>
          <a:prstGeom prst="rect">
            <a:avLst/>
          </a:prstGeom>
        </p:spPr>
      </p:pic>
      <p:pic>
        <p:nvPicPr>
          <p:cNvPr id="9" name="图片 8" descr="人戴着头盔&#10;&#10;低可信度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42950" y="3394075"/>
            <a:ext cx="2301875" cy="2381250"/>
          </a:xfrm>
          <a:prstGeom prst="rect">
            <a:avLst/>
          </a:prstGeom>
        </p:spPr>
      </p:pic>
      <p:pic>
        <p:nvPicPr>
          <p:cNvPr id="5" name="图片 4" descr="图片包含 桌子, 食物, 小, 盘子&#10;&#10;描述已自动生成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114675" y="1022350"/>
            <a:ext cx="1543050" cy="1693863"/>
          </a:xfrm>
          <a:prstGeom prst="rect">
            <a:avLst/>
          </a:prstGeom>
        </p:spPr>
      </p:pic>
      <p:pic>
        <p:nvPicPr>
          <p:cNvPr id="7" name="图片 6" descr="图片包含 室内, 桌子, 小, 瓶子&#10;&#10;描述已自动生成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114675" y="2784475"/>
            <a:ext cx="1543050" cy="2989263"/>
          </a:xfrm>
          <a:prstGeom prst="rect">
            <a:avLst/>
          </a:prstGeom>
        </p:spPr>
      </p:pic>
      <p:pic>
        <p:nvPicPr>
          <p:cNvPr id="11" name="图片 10" descr="图片包含 游戏机, 杯子&#10;&#10;描述已自动生成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727575" y="1022350"/>
            <a:ext cx="1460500" cy="3184525"/>
          </a:xfrm>
          <a:prstGeom prst="rect">
            <a:avLst/>
          </a:prstGeom>
        </p:spPr>
      </p:pic>
      <p:pic>
        <p:nvPicPr>
          <p:cNvPr id="15" name="图片 14" descr="卡通人物&#10;&#10;低可信度描述已自动生成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727575" y="4275138"/>
            <a:ext cx="1460500" cy="1500188"/>
          </a:xfrm>
          <a:prstGeom prst="rect">
            <a:avLst/>
          </a:prstGeom>
        </p:spPr>
      </p:pic>
      <p:pic>
        <p:nvPicPr>
          <p:cNvPr id="13" name="图片 12" descr="图片包含 游戏机, 食物, 瓶子&#10;&#10;描述已自动生成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7925" y="1022350"/>
            <a:ext cx="2085975" cy="47529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图片 6" descr="桌子上的盘子里有甜点&#10;&#10;描述已自动生成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270099" y="404664"/>
            <a:ext cx="4010211" cy="57436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4637206" y="557190"/>
            <a:ext cx="4024193" cy="5743612"/>
          </a:xfrm>
          <a:prstGeom prst="rect">
            <a:avLst/>
          </a:prstGeom>
        </p:spPr>
      </p:pic>
      <p:sp>
        <p:nvSpPr>
          <p:cNvPr id="8" name="矩形 7" descr="Jar Socks"/>
          <p:cNvSpPr/>
          <p:nvPr/>
        </p:nvSpPr>
        <p:spPr>
          <a:xfrm>
            <a:off x="4921905" y="5224946"/>
            <a:ext cx="34547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Jar Socks</a:t>
            </a:r>
            <a:endParaRPr lang="zh-CN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20250926_094618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76190" y="188595"/>
            <a:ext cx="3631565" cy="3631565"/>
          </a:xfrm>
          <a:prstGeom prst="rect">
            <a:avLst/>
          </a:prstGeom>
        </p:spPr>
      </p:pic>
      <p:pic>
        <p:nvPicPr>
          <p:cNvPr id="3" name="图片 2" descr="IMG_20250926_094753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05" y="1412875"/>
            <a:ext cx="4571365" cy="4571365"/>
          </a:xfrm>
          <a:prstGeom prst="rect">
            <a:avLst/>
          </a:prstGeom>
        </p:spPr>
      </p:pic>
      <p:pic>
        <p:nvPicPr>
          <p:cNvPr id="4" name="图片 3" descr="IMG_20250926_095132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335" y="3140710"/>
            <a:ext cx="3465195" cy="34651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20250926_094425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1412875"/>
            <a:ext cx="4468495" cy="4468495"/>
          </a:xfrm>
          <a:prstGeom prst="rect">
            <a:avLst/>
          </a:prstGeom>
        </p:spPr>
      </p:pic>
      <p:pic>
        <p:nvPicPr>
          <p:cNvPr id="3" name="图片 2" descr="IMG_20250926_094713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345" y="1412875"/>
            <a:ext cx="4453890" cy="44538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b8f604c5dd8059075e819351de7323f_compress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04435" y="3323590"/>
            <a:ext cx="3191510" cy="3191510"/>
          </a:xfrm>
          <a:prstGeom prst="rect">
            <a:avLst/>
          </a:prstGeom>
        </p:spPr>
      </p:pic>
      <p:pic>
        <p:nvPicPr>
          <p:cNvPr id="3" name="图片 2" descr="01dad876-67a7-4636-a5bb-de1b371ef0f4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065" y="188595"/>
            <a:ext cx="3484880" cy="3484880"/>
          </a:xfrm>
          <a:prstGeom prst="rect">
            <a:avLst/>
          </a:prstGeom>
        </p:spPr>
      </p:pic>
      <p:pic>
        <p:nvPicPr>
          <p:cNvPr id="4" name="图片 3" descr="1eff290ff289483c1d35198f26c7e7d8_compress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450" y="620395"/>
            <a:ext cx="3096260" cy="3096260"/>
          </a:xfrm>
          <a:prstGeom prst="rect">
            <a:avLst/>
          </a:prstGeom>
        </p:spPr>
      </p:pic>
      <p:pic>
        <p:nvPicPr>
          <p:cNvPr id="5" name="图片 4" descr="32abe4151242f5607bb3f5cb664a9303_compress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985" y="3716655"/>
            <a:ext cx="2736215" cy="27362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7d4649ea-b348-47a5-8ad5-3c01cb31f2df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87900" y="2277110"/>
            <a:ext cx="3945255" cy="3945255"/>
          </a:xfrm>
          <a:prstGeom prst="rect">
            <a:avLst/>
          </a:prstGeom>
        </p:spPr>
      </p:pic>
      <p:pic>
        <p:nvPicPr>
          <p:cNvPr id="3" name="图片 2" descr="8fd335db-726f-4003-86b4-a728f9a2bef4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67360" y="2277110"/>
            <a:ext cx="4307840" cy="4307840"/>
          </a:xfrm>
          <a:prstGeom prst="rect">
            <a:avLst/>
          </a:prstGeom>
        </p:spPr>
      </p:pic>
      <p:pic>
        <p:nvPicPr>
          <p:cNvPr id="5" name="图片 4" descr="DQ25 (6)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680" y="404495"/>
            <a:ext cx="2268220" cy="30251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33cbbdf7-aa48-479d-966c-739fe88e95da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64480" y="188595"/>
            <a:ext cx="3093085" cy="3093085"/>
          </a:xfrm>
          <a:prstGeom prst="rect">
            <a:avLst/>
          </a:prstGeom>
        </p:spPr>
      </p:pic>
      <p:pic>
        <p:nvPicPr>
          <p:cNvPr id="4" name="图片 3" descr="384aa62d-9b20-4eae-aded-6e7cf2922b0f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425" y="3281680"/>
            <a:ext cx="2966720" cy="2966720"/>
          </a:xfrm>
          <a:prstGeom prst="rect">
            <a:avLst/>
          </a:prstGeom>
        </p:spPr>
      </p:pic>
      <p:pic>
        <p:nvPicPr>
          <p:cNvPr id="6" name="图片 5" descr="672bf713be0be06340554fa88e3fe018_compress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95" y="3429000"/>
            <a:ext cx="2942590" cy="2942590"/>
          </a:xfrm>
          <a:prstGeom prst="rect">
            <a:avLst/>
          </a:prstGeom>
        </p:spPr>
      </p:pic>
      <p:pic>
        <p:nvPicPr>
          <p:cNvPr id="7" name="图片 6" descr="834b53ad-fd51-4020-a267-0d39b513ae27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05" y="548640"/>
            <a:ext cx="2942590" cy="2942590"/>
          </a:xfrm>
          <a:prstGeom prst="rect">
            <a:avLst/>
          </a:prstGeom>
        </p:spPr>
      </p:pic>
      <p:pic>
        <p:nvPicPr>
          <p:cNvPr id="9" name="图片 8" descr="cd090cec182753234bd09266036cf4d7_compress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110" y="2204720"/>
            <a:ext cx="2942590" cy="29425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85797d9d8b08c910a89ae50d8985a4e1_compress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607695"/>
            <a:ext cx="3291205" cy="3291205"/>
          </a:xfrm>
          <a:prstGeom prst="rect">
            <a:avLst/>
          </a:prstGeom>
        </p:spPr>
      </p:pic>
      <p:pic>
        <p:nvPicPr>
          <p:cNvPr id="11" name="图片 10" descr="d370668f-b736-4c0a-8a50-f3d458784363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665" y="946150"/>
            <a:ext cx="4965065" cy="4965065"/>
          </a:xfrm>
          <a:prstGeom prst="rect">
            <a:avLst/>
          </a:prstGeom>
        </p:spPr>
      </p:pic>
      <p:pic>
        <p:nvPicPr>
          <p:cNvPr id="10" name="图片 9" descr="d6da2b32-03f6-423b-9d7f-270fb9f0eac5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40" y="3357245"/>
            <a:ext cx="3235325" cy="32353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098f2094-6d09-468a-9e32-cd302d411bb2"/>
  <p:tag name="COMMONDATA" val="eyJoZGlkIjoiMzY0MmJkOTA1MjcyN2EwNzJjNjAyM2ZjNzM2YmZkYjAifQ=="/>
  <p:tag name="commondata" val="eyJoZGlkIjoiOTFlNWEzYmNjYWVlYmQ5MzA5M2M5MWE2NjljY2I5NTk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经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</Words>
  <Application>WPS 演示</Application>
  <PresentationFormat>全屏显示(4:3)</PresentationFormat>
  <Paragraphs>11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1" baseType="lpstr">
      <vt:lpstr>Arial</vt:lpstr>
      <vt:lpstr>宋体</vt:lpstr>
      <vt:lpstr>Wingdings</vt:lpstr>
      <vt:lpstr>Stencil</vt:lpstr>
      <vt:lpstr>微软雅黑</vt:lpstr>
      <vt:lpstr>Arial Unicode MS</vt:lpstr>
      <vt:lpstr>黑体</vt:lpstr>
      <vt:lpstr>Calibri</vt:lpstr>
      <vt:lpstr>Office 主题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Doreen</dc:creator>
  <cp:lastModifiedBy>Nicole Wu</cp:lastModifiedBy>
  <cp:revision>85</cp:revision>
  <dcterms:created xsi:type="dcterms:W3CDTF">2023-03-06T08:39:00Z</dcterms:created>
  <dcterms:modified xsi:type="dcterms:W3CDTF">2025-09-28T07:39:24Z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A00A4CE66DF54FD2BBD011B38ADA55E4_13</vt:lpwstr>
  </property>
  <property fmtid="{D5CDD505-2E9C-101B-9397-08002B2CF9AE}" pid="3" name="KSOProductBuildVer">
    <vt:lpwstr>2052-12.1.0.22529</vt:lpwstr>
  </property>
</Properties>
</file>